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Poppins"/>
      <p:regular r:id="rId14"/>
      <p:bold r:id="rId15"/>
      <p:italic r:id="rId16"/>
      <p:boldItalic r:id="rId17"/>
    </p:embeddedFont>
    <p:embeddedFont>
      <p:font typeface="Poppins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iLZwIKbsA6w8vEjOhnvQeV/9+J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Medium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PoppinsMedium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oppins-bold.fntdata"/><Relationship Id="rId14" Type="http://schemas.openxmlformats.org/officeDocument/2006/relationships/font" Target="fonts/Poppins-regular.fntdata"/><Relationship Id="rId17" Type="http://schemas.openxmlformats.org/officeDocument/2006/relationships/font" Target="fonts/Poppins-boldItalic.fntdata"/><Relationship Id="rId16" Type="http://schemas.openxmlformats.org/officeDocument/2006/relationships/font" Target="fonts/Poppins-italic.fntdata"/><Relationship Id="rId5" Type="http://schemas.openxmlformats.org/officeDocument/2006/relationships/slide" Target="slides/slide1.xml"/><Relationship Id="rId19" Type="http://schemas.openxmlformats.org/officeDocument/2006/relationships/font" Target="fonts/PoppinsMedium-bold.fntdata"/><Relationship Id="rId6" Type="http://schemas.openxmlformats.org/officeDocument/2006/relationships/slide" Target="slides/slide2.xml"/><Relationship Id="rId18" Type="http://schemas.openxmlformats.org/officeDocument/2006/relationships/font" Target="fonts/Poppins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2e3887293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32e3887293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831849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831849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73000"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updates@globalgamejam.org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6300"/>
            <a:ext cx="12192000" cy="665481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3802743" y="1560"/>
            <a:ext cx="8389257" cy="2547201"/>
          </a:xfrm>
          <a:prstGeom prst="rect">
            <a:avLst/>
          </a:prstGeom>
          <a:solidFill>
            <a:srgbClr val="3D2E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10048" l="601" r="51253" t="4901"/>
          <a:stretch/>
        </p:blipFill>
        <p:spPr>
          <a:xfrm>
            <a:off x="0" y="0"/>
            <a:ext cx="4877257" cy="2548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81227"/>
          <a:stretch/>
        </p:blipFill>
        <p:spPr>
          <a:xfrm>
            <a:off x="4890366" y="365126"/>
            <a:ext cx="7053125" cy="70707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7116067" y="1302650"/>
            <a:ext cx="3417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3057804" y="321687"/>
            <a:ext cx="8152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lang="en-US" sz="6000">
                <a:latin typeface="Arial"/>
                <a:ea typeface="Arial"/>
                <a:cs typeface="Arial"/>
                <a:sym typeface="Arial"/>
              </a:rPr>
              <a:t>MISSION</a:t>
            </a:r>
            <a:endParaRPr/>
          </a:p>
        </p:txBody>
      </p:sp>
      <p:sp>
        <p:nvSpPr>
          <p:cNvPr id="100" name="Google Shape;100;p2"/>
          <p:cNvSpPr txBox="1"/>
          <p:nvPr>
            <p:ph idx="1" type="body"/>
          </p:nvPr>
        </p:nvSpPr>
        <p:spPr>
          <a:xfrm>
            <a:off x="5374634" y="1856907"/>
            <a:ext cx="6210600" cy="48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</a:pPr>
            <a:r>
              <a:rPr b="0" i="0" lang="en-US" sz="3800">
                <a:latin typeface="Poppins Medium"/>
                <a:ea typeface="Poppins Medium"/>
                <a:cs typeface="Poppins Medium"/>
                <a:sym typeface="Poppins Medium"/>
              </a:rPr>
              <a:t>To empower all individuals worldwide to learn, experiment, and create together through the medium of games in a safe and welcoming environment.</a:t>
            </a:r>
            <a:endParaRPr sz="3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187" y="1361320"/>
            <a:ext cx="4135365" cy="4135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/>
          <p:nvPr>
            <p:ph idx="1" type="body"/>
          </p:nvPr>
        </p:nvSpPr>
        <p:spPr>
          <a:xfrm>
            <a:off x="469353" y="1345539"/>
            <a:ext cx="11253300" cy="1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</a:pPr>
            <a:r>
              <a:rPr lang="en-US" sz="3400">
                <a:latin typeface="Poppins Medium"/>
                <a:ea typeface="Poppins Medium"/>
                <a:cs typeface="Poppins Medium"/>
                <a:sym typeface="Poppins Medium"/>
              </a:rPr>
              <a:t>GGJ has partnered with Games for Change as the jam for 1st G4C University Student Challenge.</a:t>
            </a:r>
            <a:endParaRPr sz="34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</a:pPr>
            <a:r>
              <a:t/>
            </a:r>
            <a:endParaRPr sz="3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8" name="Google Shape;108;p6"/>
          <p:cNvSpPr txBox="1"/>
          <p:nvPr/>
        </p:nvSpPr>
        <p:spPr>
          <a:xfrm>
            <a:off x="3433844" y="2751523"/>
            <a:ext cx="8399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To participate through GGJ, use one of three the G4C University Challenge impact theme diversifiers. </a:t>
            </a: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594" lvl="0" marL="228594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Games must be playable in a browser.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594" lvl="0" marL="228594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Open to participants ages 18-25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594" lvl="1" marL="685783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Teams can have “mentor” team members who are over 25.  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6"/>
          <p:cNvSpPr txBox="1"/>
          <p:nvPr/>
        </p:nvSpPr>
        <p:spPr>
          <a:xfrm>
            <a:off x="-1" y="19979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G4C UNIVERSITY STUDENT CHALLENGE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987" y="2899520"/>
            <a:ext cx="2172385" cy="2671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"/>
          <p:cNvSpPr txBox="1"/>
          <p:nvPr/>
        </p:nvSpPr>
        <p:spPr>
          <a:xfrm>
            <a:off x="3388300" y="1405500"/>
            <a:ext cx="8519100" cy="54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4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Continue to develop your game up until April with access to mentors, online resources, feedback and more.</a:t>
            </a:r>
            <a:endParaRPr b="0" i="0" sz="3400" u="none" cap="none" strike="noStrike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4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Submit game in April through G4C portal. 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4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Best Game for each of three themes plus Best Game with 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594" lvl="1" marL="685783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Game of the Year will win a $10,000 Scholarship.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199" y="2528045"/>
            <a:ext cx="2172385" cy="267199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7"/>
          <p:cNvSpPr txBox="1"/>
          <p:nvPr/>
        </p:nvSpPr>
        <p:spPr>
          <a:xfrm>
            <a:off x="-1" y="19979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G4C UNIVERSITY STUDENT CHALLENGE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750" y="5200025"/>
            <a:ext cx="1597225" cy="5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e38872936_0_0"/>
          <p:cNvSpPr txBox="1"/>
          <p:nvPr>
            <p:ph type="title"/>
          </p:nvPr>
        </p:nvSpPr>
        <p:spPr>
          <a:xfrm>
            <a:off x="159150" y="-434925"/>
            <a:ext cx="118497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US" sz="4800">
                <a:latin typeface="Arial"/>
                <a:ea typeface="Arial"/>
                <a:cs typeface="Arial"/>
                <a:sym typeface="Arial"/>
              </a:rPr>
              <a:t>HOW TO PARTICIPATE THROUGH GGJ</a:t>
            </a:r>
            <a:endParaRPr sz="4800"/>
          </a:p>
        </p:txBody>
      </p:sp>
      <p:sp>
        <p:nvSpPr>
          <p:cNvPr id="125" name="Google Shape;125;g32e38872936_0_0"/>
          <p:cNvSpPr txBox="1"/>
          <p:nvPr>
            <p:ph idx="1" type="body"/>
          </p:nvPr>
        </p:nvSpPr>
        <p:spPr>
          <a:xfrm>
            <a:off x="441539" y="879684"/>
            <a:ext cx="11359800" cy="56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AutoNum type="arabicPeriod"/>
            </a:pPr>
            <a:r>
              <a:rPr lang="en-US" sz="4000">
                <a:latin typeface="Poppins Medium"/>
                <a:ea typeface="Poppins Medium"/>
                <a:cs typeface="Poppins Medium"/>
                <a:sym typeface="Poppins Medium"/>
              </a:rPr>
              <a:t>Select which one of the three G4C University Challenge diversifiers you want to use. </a:t>
            </a:r>
            <a:endParaRPr sz="40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4381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AutoNum type="arabicPeriod"/>
            </a:pPr>
            <a:r>
              <a:rPr lang="en-US" sz="4000">
                <a:latin typeface="Poppins Medium"/>
                <a:ea typeface="Poppins Medium"/>
                <a:cs typeface="Poppins Medium"/>
                <a:sym typeface="Poppins Medium"/>
              </a:rPr>
              <a:t>Tag your game with that diversifier when when uploading your game to the GGJ submission portal.</a:t>
            </a:r>
            <a:endParaRPr/>
          </a:p>
          <a:p>
            <a:pPr indent="-4381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AutoNum type="arabicPeriod"/>
            </a:pPr>
            <a:r>
              <a:rPr lang="en-US" sz="4000">
                <a:latin typeface="Poppins Medium"/>
                <a:ea typeface="Poppins Medium"/>
                <a:cs typeface="Poppins Medium"/>
                <a:sym typeface="Poppins Medium"/>
              </a:rPr>
              <a:t>All team members on the game will receive an email with next steps from GGJ following the jam.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 txBox="1"/>
          <p:nvPr>
            <p:ph type="title"/>
          </p:nvPr>
        </p:nvSpPr>
        <p:spPr>
          <a:xfrm>
            <a:off x="328458" y="885825"/>
            <a:ext cx="11035431" cy="843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(Not as a GGJ jam game)</a:t>
            </a:r>
            <a:endParaRPr sz="4000"/>
          </a:p>
        </p:txBody>
      </p:sp>
      <p:pic>
        <p:nvPicPr>
          <p:cNvPr id="131" name="Google Shape;13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2273" y="4551773"/>
            <a:ext cx="2220145" cy="2191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2145" y="4551773"/>
            <a:ext cx="1596218" cy="196331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9"/>
          <p:cNvSpPr txBox="1"/>
          <p:nvPr/>
        </p:nvSpPr>
        <p:spPr>
          <a:xfrm>
            <a:off x="578283" y="228606"/>
            <a:ext cx="11035431" cy="843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JOIN AFTER GGJ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9"/>
          <p:cNvSpPr txBox="1"/>
          <p:nvPr>
            <p:ph idx="1" type="body"/>
          </p:nvPr>
        </p:nvSpPr>
        <p:spPr>
          <a:xfrm>
            <a:off x="389083" y="1880865"/>
            <a:ext cx="11413800" cy="27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Poppins Medium"/>
                <a:ea typeface="Poppins Medium"/>
                <a:cs typeface="Poppins Medium"/>
                <a:sym typeface="Poppins Medium"/>
              </a:rPr>
              <a:t>For jammers who would like to participate separate from their GGJ jamming: </a:t>
            </a:r>
            <a:r>
              <a:rPr lang="en-US" sz="3200" u="sng">
                <a:latin typeface="Poppins Medium"/>
                <a:ea typeface="Poppins Medium"/>
                <a:cs typeface="Poppins Medium"/>
                <a:sym typeface="Poppins Medium"/>
              </a:rPr>
              <a:t>sign up via the QR code</a:t>
            </a:r>
            <a:r>
              <a:rPr lang="en-US" sz="3200">
                <a:latin typeface="Poppins Medium"/>
                <a:ea typeface="Poppins Medium"/>
                <a:cs typeface="Poppins Medium"/>
                <a:sym typeface="Poppins Medium"/>
              </a:rPr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Poppins Medium"/>
                <a:ea typeface="Poppins Medium"/>
                <a:cs typeface="Poppins Medium"/>
                <a:sym typeface="Poppins Medium"/>
              </a:rPr>
              <a:t>You will receive an email with next steps following GGJ 2025 (around the first week of February). </a:t>
            </a:r>
            <a:endParaRPr sz="32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/>
          <p:nvPr/>
        </p:nvSpPr>
        <p:spPr>
          <a:xfrm>
            <a:off x="578147" y="361036"/>
            <a:ext cx="1135402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EVERYTHING IS ON GLOBALGAMEJAM.ORG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0"/>
          <p:cNvSpPr txBox="1"/>
          <p:nvPr/>
        </p:nvSpPr>
        <p:spPr>
          <a:xfrm>
            <a:off x="259829" y="753112"/>
            <a:ext cx="116724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Search ”G4C”</a:t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You can also reach out to </a:t>
            </a:r>
            <a:r>
              <a:rPr b="0" i="0" lang="en-US" sz="4000" u="sng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updates@globalgamejam.org</a:t>
            </a:r>
            <a:r>
              <a:rPr b="0" i="0" lang="en-US" sz="4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or the G</a:t>
            </a:r>
            <a:r>
              <a:rPr lang="en-US" sz="4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4C channel on </a:t>
            </a:r>
            <a:r>
              <a:rPr b="0" i="0" lang="en-US" sz="4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GGJ</a:t>
            </a:r>
            <a:r>
              <a:rPr lang="en-US" sz="4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’s</a:t>
            </a:r>
            <a:r>
              <a:rPr b="0" i="0" lang="en-US" sz="4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Discord. </a:t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close-up of a website&#10;&#10;Description automatically generated" id="142" name="Google Shape;14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557010"/>
            <a:ext cx="12198970" cy="231175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0"/>
          <p:cNvSpPr/>
          <p:nvPr/>
        </p:nvSpPr>
        <p:spPr>
          <a:xfrm rot="-2388701">
            <a:off x="10970211" y="4470669"/>
            <a:ext cx="1061311" cy="907370"/>
          </a:xfrm>
          <a:prstGeom prst="leftArrow">
            <a:avLst>
              <a:gd fmla="val 50000" name="adj1"/>
              <a:gd fmla="val 58937" name="adj2"/>
            </a:avLst>
          </a:prstGeom>
          <a:solidFill>
            <a:schemeClr val="accent1"/>
          </a:solidFill>
          <a:ln cap="flat" cmpd="sng" w="12700">
            <a:solidFill>
              <a:srgbClr val="1A49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/>
          <p:nvPr>
            <p:ph type="title"/>
          </p:nvPr>
        </p:nvSpPr>
        <p:spPr>
          <a:xfrm>
            <a:off x="399147" y="274425"/>
            <a:ext cx="113937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SHARE YOUR JAM EXPERIENCE ON SOCIAL</a:t>
            </a:r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886031" y="2309734"/>
            <a:ext cx="10419938" cy="25545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Medium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We'd love to see you and your jam in the socials! Share your GGJ25 experiences and use the official hashtag #GGJ25 + tag 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Medium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 @globalgamejam       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/>
          <p:nvPr>
            <p:ph type="title"/>
          </p:nvPr>
        </p:nvSpPr>
        <p:spPr>
          <a:xfrm>
            <a:off x="645190" y="1496218"/>
            <a:ext cx="109016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lang="en-US" sz="6000">
                <a:latin typeface="Arial"/>
                <a:ea typeface="Arial"/>
                <a:cs typeface="Arial"/>
                <a:sym typeface="Arial"/>
              </a:rPr>
              <a:t>PLEASE TAKE THE POST-JAM SURVEY!</a:t>
            </a:r>
            <a:endParaRPr/>
          </a:p>
        </p:txBody>
      </p:sp>
      <p:sp>
        <p:nvSpPr>
          <p:cNvPr id="156" name="Google Shape;156;p12"/>
          <p:cNvSpPr/>
          <p:nvPr/>
        </p:nvSpPr>
        <p:spPr>
          <a:xfrm>
            <a:off x="645200" y="3429000"/>
            <a:ext cx="11112600" cy="24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Medium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Please keep an eye out for it at the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Medium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end of the weekend.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Medium"/>
              <a:buNone/>
            </a:pPr>
            <a:r>
              <a:rPr b="0" i="0" lang="en-US" sz="3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Your feedback helps us make the jam better! </a:t>
            </a:r>
            <a:endParaRPr b="0" i="0" sz="3800" u="none" cap="none" strike="noStrike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GGJ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FAEDB"/>
      </a:accent1>
      <a:accent2>
        <a:srgbClr val="4E507E"/>
      </a:accent2>
      <a:accent3>
        <a:srgbClr val="532D57"/>
      </a:accent3>
      <a:accent4>
        <a:srgbClr val="3D2D65"/>
      </a:accent4>
      <a:accent5>
        <a:srgbClr val="553466"/>
      </a:accent5>
      <a:accent6>
        <a:srgbClr val="F5EC3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2024-08-24T15:16:53Z</dcterms:created>
  <dc:creator>Maria Burns Ortiz</dc:creator>
</cp:coreProperties>
</file>